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3716000" cx="24384000"/>
  <p:notesSz cx="13716000" cy="2438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ijolXmyZBbC3l4jE+CWD3YVgIC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31a781523_0_1:notes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e31a781523_0_1:notes"/>
          <p:cNvSpPr/>
          <p:nvPr>
            <p:ph idx="2" type="sldImg"/>
          </p:nvPr>
        </p:nvSpPr>
        <p:spPr>
          <a:xfrm>
            <a:off x="2286450" y="1828800"/>
            <a:ext cx="914460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9.png"/><Relationship Id="rId21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81.png"/><Relationship Id="rId9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79.png"/><Relationship Id="rId11" Type="http://schemas.openxmlformats.org/officeDocument/2006/relationships/image" Target="../media/image28.png"/><Relationship Id="rId10" Type="http://schemas.openxmlformats.org/officeDocument/2006/relationships/image" Target="../media/image30.png"/><Relationship Id="rId13" Type="http://schemas.openxmlformats.org/officeDocument/2006/relationships/image" Target="../media/image80.png"/><Relationship Id="rId12" Type="http://schemas.openxmlformats.org/officeDocument/2006/relationships/image" Target="../media/image1.png"/><Relationship Id="rId15" Type="http://schemas.openxmlformats.org/officeDocument/2006/relationships/image" Target="../media/image90.png"/><Relationship Id="rId14" Type="http://schemas.openxmlformats.org/officeDocument/2006/relationships/image" Target="../media/image82.png"/><Relationship Id="rId17" Type="http://schemas.openxmlformats.org/officeDocument/2006/relationships/image" Target="../media/image84.png"/><Relationship Id="rId16" Type="http://schemas.openxmlformats.org/officeDocument/2006/relationships/image" Target="../media/image92.png"/><Relationship Id="rId19" Type="http://schemas.openxmlformats.org/officeDocument/2006/relationships/image" Target="../media/image83.png"/><Relationship Id="rId18" Type="http://schemas.openxmlformats.org/officeDocument/2006/relationships/image" Target="../media/image95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22" Type="http://schemas.openxmlformats.org/officeDocument/2006/relationships/image" Target="../media/image108.png"/><Relationship Id="rId21" Type="http://schemas.openxmlformats.org/officeDocument/2006/relationships/image" Target="../media/image107.png"/><Relationship Id="rId24" Type="http://schemas.openxmlformats.org/officeDocument/2006/relationships/image" Target="../media/image113.png"/><Relationship Id="rId2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9.png"/><Relationship Id="rId26" Type="http://schemas.openxmlformats.org/officeDocument/2006/relationships/image" Target="../media/image112.png"/><Relationship Id="rId25" Type="http://schemas.openxmlformats.org/officeDocument/2006/relationships/image" Target="../media/image109.png"/><Relationship Id="rId28" Type="http://schemas.openxmlformats.org/officeDocument/2006/relationships/image" Target="../media/image114.png"/><Relationship Id="rId27" Type="http://schemas.openxmlformats.org/officeDocument/2006/relationships/image" Target="../media/image111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29" Type="http://schemas.openxmlformats.org/officeDocument/2006/relationships/image" Target="../media/image116.png"/><Relationship Id="rId7" Type="http://schemas.openxmlformats.org/officeDocument/2006/relationships/image" Target="../media/image85.png"/><Relationship Id="rId8" Type="http://schemas.openxmlformats.org/officeDocument/2006/relationships/image" Target="../media/image94.png"/><Relationship Id="rId31" Type="http://schemas.openxmlformats.org/officeDocument/2006/relationships/image" Target="../media/image117.png"/><Relationship Id="rId30" Type="http://schemas.openxmlformats.org/officeDocument/2006/relationships/image" Target="../media/image118.png"/><Relationship Id="rId11" Type="http://schemas.openxmlformats.org/officeDocument/2006/relationships/image" Target="../media/image93.png"/><Relationship Id="rId33" Type="http://schemas.openxmlformats.org/officeDocument/2006/relationships/image" Target="../media/image122.png"/><Relationship Id="rId10" Type="http://schemas.openxmlformats.org/officeDocument/2006/relationships/image" Target="../media/image91.png"/><Relationship Id="rId32" Type="http://schemas.openxmlformats.org/officeDocument/2006/relationships/image" Target="../media/image127.png"/><Relationship Id="rId13" Type="http://schemas.openxmlformats.org/officeDocument/2006/relationships/image" Target="../media/image101.png"/><Relationship Id="rId12" Type="http://schemas.openxmlformats.org/officeDocument/2006/relationships/image" Target="../media/image97.png"/><Relationship Id="rId15" Type="http://schemas.openxmlformats.org/officeDocument/2006/relationships/image" Target="../media/image98.png"/><Relationship Id="rId14" Type="http://schemas.openxmlformats.org/officeDocument/2006/relationships/image" Target="../media/image104.png"/><Relationship Id="rId17" Type="http://schemas.openxmlformats.org/officeDocument/2006/relationships/image" Target="../media/image105.png"/><Relationship Id="rId16" Type="http://schemas.openxmlformats.org/officeDocument/2006/relationships/image" Target="../media/image102.png"/><Relationship Id="rId19" Type="http://schemas.openxmlformats.org/officeDocument/2006/relationships/image" Target="../media/image115.png"/><Relationship Id="rId18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9.png"/><Relationship Id="rId4" Type="http://schemas.openxmlformats.org/officeDocument/2006/relationships/image" Target="../media/image12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Relationship Id="rId5" Type="http://schemas.openxmlformats.org/officeDocument/2006/relationships/image" Target="../media/image120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1" Type="http://schemas.openxmlformats.org/officeDocument/2006/relationships/image" Target="../media/image1.png"/><Relationship Id="rId10" Type="http://schemas.openxmlformats.org/officeDocument/2006/relationships/image" Target="../media/image15.png"/><Relationship Id="rId12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2.png"/><Relationship Id="rId13" Type="http://schemas.openxmlformats.org/officeDocument/2006/relationships/image" Target="../media/image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5" Type="http://schemas.openxmlformats.org/officeDocument/2006/relationships/image" Target="../media/image29.png"/><Relationship Id="rId1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0.png"/><Relationship Id="rId13" Type="http://schemas.openxmlformats.org/officeDocument/2006/relationships/image" Target="../media/image32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9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7.png"/><Relationship Id="rId13" Type="http://schemas.openxmlformats.org/officeDocument/2006/relationships/image" Target="../media/image2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Relationship Id="rId15" Type="http://schemas.openxmlformats.org/officeDocument/2006/relationships/image" Target="../media/image43.png"/><Relationship Id="rId14" Type="http://schemas.openxmlformats.org/officeDocument/2006/relationships/image" Target="../media/image1.png"/><Relationship Id="rId17" Type="http://schemas.openxmlformats.org/officeDocument/2006/relationships/image" Target="../media/image39.png"/><Relationship Id="rId16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18" Type="http://schemas.openxmlformats.org/officeDocument/2006/relationships/image" Target="../media/image45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22" Type="http://schemas.openxmlformats.org/officeDocument/2006/relationships/image" Target="../media/image54.png"/><Relationship Id="rId21" Type="http://schemas.openxmlformats.org/officeDocument/2006/relationships/image" Target="../media/image62.png"/><Relationship Id="rId24" Type="http://schemas.openxmlformats.org/officeDocument/2006/relationships/image" Target="../media/image56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30.png"/><Relationship Id="rId26" Type="http://schemas.openxmlformats.org/officeDocument/2006/relationships/image" Target="../media/image55.png"/><Relationship Id="rId25" Type="http://schemas.openxmlformats.org/officeDocument/2006/relationships/image" Target="../media/image63.png"/><Relationship Id="rId28" Type="http://schemas.openxmlformats.org/officeDocument/2006/relationships/image" Target="../media/image70.png"/><Relationship Id="rId27" Type="http://schemas.openxmlformats.org/officeDocument/2006/relationships/image" Target="../media/image5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29" Type="http://schemas.openxmlformats.org/officeDocument/2006/relationships/image" Target="../media/image66.png"/><Relationship Id="rId7" Type="http://schemas.openxmlformats.org/officeDocument/2006/relationships/image" Target="../media/image41.png"/><Relationship Id="rId8" Type="http://schemas.openxmlformats.org/officeDocument/2006/relationships/image" Target="../media/image22.png"/><Relationship Id="rId31" Type="http://schemas.openxmlformats.org/officeDocument/2006/relationships/image" Target="../media/image72.png"/><Relationship Id="rId30" Type="http://schemas.openxmlformats.org/officeDocument/2006/relationships/image" Target="../media/image77.png"/><Relationship Id="rId11" Type="http://schemas.openxmlformats.org/officeDocument/2006/relationships/image" Target="../media/image1.png"/><Relationship Id="rId33" Type="http://schemas.openxmlformats.org/officeDocument/2006/relationships/image" Target="../media/image74.png"/><Relationship Id="rId10" Type="http://schemas.openxmlformats.org/officeDocument/2006/relationships/image" Target="../media/image28.png"/><Relationship Id="rId32" Type="http://schemas.openxmlformats.org/officeDocument/2006/relationships/image" Target="../media/image69.png"/><Relationship Id="rId13" Type="http://schemas.openxmlformats.org/officeDocument/2006/relationships/image" Target="../media/image53.png"/><Relationship Id="rId12" Type="http://schemas.openxmlformats.org/officeDocument/2006/relationships/image" Target="../media/image49.png"/><Relationship Id="rId34" Type="http://schemas.openxmlformats.org/officeDocument/2006/relationships/image" Target="../media/image75.png"/><Relationship Id="rId15" Type="http://schemas.openxmlformats.org/officeDocument/2006/relationships/image" Target="../media/image52.png"/><Relationship Id="rId14" Type="http://schemas.openxmlformats.org/officeDocument/2006/relationships/image" Target="../media/image60.png"/><Relationship Id="rId17" Type="http://schemas.openxmlformats.org/officeDocument/2006/relationships/image" Target="../media/image67.png"/><Relationship Id="rId16" Type="http://schemas.openxmlformats.org/officeDocument/2006/relationships/image" Target="../media/image57.png"/><Relationship Id="rId19" Type="http://schemas.openxmlformats.org/officeDocument/2006/relationships/image" Target="../media/image58.png"/><Relationship Id="rId18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28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Relationship Id="rId11" Type="http://schemas.openxmlformats.org/officeDocument/2006/relationships/image" Target="../media/image49.png"/><Relationship Id="rId10" Type="http://schemas.openxmlformats.org/officeDocument/2006/relationships/image" Target="../media/image1.png"/><Relationship Id="rId13" Type="http://schemas.openxmlformats.org/officeDocument/2006/relationships/image" Target="../media/image71.png"/><Relationship Id="rId12" Type="http://schemas.openxmlformats.org/officeDocument/2006/relationships/image" Target="../media/image53.png"/><Relationship Id="rId15" Type="http://schemas.openxmlformats.org/officeDocument/2006/relationships/image" Target="../media/image68.png"/><Relationship Id="rId14" Type="http://schemas.openxmlformats.org/officeDocument/2006/relationships/image" Target="../media/image76.png"/><Relationship Id="rId17" Type="http://schemas.openxmlformats.org/officeDocument/2006/relationships/image" Target="../media/image75.png"/><Relationship Id="rId16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" y="-25826"/>
            <a:ext cx="24471197" cy="2727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7201" y="4486206"/>
            <a:ext cx="14457516" cy="400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0412" y="8319687"/>
            <a:ext cx="9764768" cy="77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3818" y="10533224"/>
            <a:ext cx="3739499" cy="67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131" y="11152196"/>
            <a:ext cx="4122411" cy="59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3992" y="1281525"/>
            <a:ext cx="3621457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5290" y="1956956"/>
            <a:ext cx="3971790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813" y="825582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955" y="6509068"/>
            <a:ext cx="2348240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95386" y="4094532"/>
            <a:ext cx="4627285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70959" y="3142232"/>
            <a:ext cx="1660044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44458" y="852872"/>
            <a:ext cx="16693847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57383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563" y="5197209"/>
            <a:ext cx="2199468" cy="105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7050" y="4095421"/>
            <a:ext cx="2507982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87315" y="5026740"/>
            <a:ext cx="3110762" cy="257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95386" y="10119402"/>
            <a:ext cx="3361764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677983" y="4094532"/>
            <a:ext cx="3361764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755633" y="5209573"/>
            <a:ext cx="2481648" cy="257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762059" y="10269676"/>
            <a:ext cx="2793323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755633" y="11052831"/>
            <a:ext cx="2906882" cy="54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10170395" y="8710313"/>
            <a:ext cx="1568751" cy="20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17286828" y="8710313"/>
            <a:ext cx="1568751" cy="20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2280000">
            <a:off x="13990305" y="8491565"/>
            <a:ext cx="1568751" cy="20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44" y="633117"/>
            <a:ext cx="1878221" cy="87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07" y="270921"/>
            <a:ext cx="2657089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506" y="6293838"/>
            <a:ext cx="5275980" cy="414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5448" y="7765960"/>
            <a:ext cx="4447072" cy="151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407" y="2909367"/>
            <a:ext cx="4873245" cy="164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55188" y="10681611"/>
            <a:ext cx="4525077" cy="209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544814" y="3008954"/>
            <a:ext cx="6836138" cy="27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80342" y="6573175"/>
            <a:ext cx="5026462" cy="358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90476" y="6912132"/>
            <a:ext cx="5362407" cy="29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801730" y="270921"/>
            <a:ext cx="6322309" cy="21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483588" y="11099510"/>
            <a:ext cx="5523216" cy="229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95448" y="4086747"/>
            <a:ext cx="4939466" cy="277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37228" y="479893"/>
            <a:ext cx="4657426" cy="24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85211" y="4549786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1997765" y="5347186"/>
            <a:ext cx="887575" cy="94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6374223" y="2117377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4653937" y="5432891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740000">
            <a:off x="5615032" y="2277039"/>
            <a:ext cx="677178" cy="340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5554173" y="6142701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5821187" y="6149627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5554173" y="8135780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5821187" y="8142706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44414" y="10436401"/>
            <a:ext cx="890266" cy="86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6200309" y="12045653"/>
            <a:ext cx="887575" cy="64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-3120000">
            <a:off x="5493442" y="10971559"/>
            <a:ext cx="417696" cy="167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11129206" y="8142706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1329554" y="8149633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870439" y="9829429"/>
            <a:ext cx="890266" cy="127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2640000">
            <a:off x="12487576" y="10777666"/>
            <a:ext cx="417696" cy="167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-5400000">
            <a:off x="11357093" y="11926230"/>
            <a:ext cx="887575" cy="64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12732138" y="6053338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11621601" y="5017661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-2640000">
            <a:off x="12629690" y="5322791"/>
            <a:ext cx="437830" cy="114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5400000">
            <a:off x="5445001" y="6344552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5400000">
            <a:off x="5437382" y="8345251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653937" y="10436401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870439" y="9818107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5460000">
            <a:off x="11607338" y="8349753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10800000">
            <a:off x="12903858" y="6441035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8113060" y="7930814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-5460000">
            <a:off x="17514577" y="8042020"/>
            <a:ext cx="716067" cy="64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6670553" y="4757495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10800000">
            <a:off x="15161450" y="6441035"/>
            <a:ext cx="716067" cy="4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2640000">
            <a:off x="15875891" y="4970664"/>
            <a:ext cx="437830" cy="174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 rot="10800000">
            <a:off x="14614180" y="6440635"/>
            <a:ext cx="716067" cy="47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6941292" y="1346547"/>
            <a:ext cx="887575" cy="86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2640000">
            <a:off x="15748022" y="1370537"/>
            <a:ext cx="437830" cy="327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4716256" y="4086747"/>
            <a:ext cx="437830" cy="253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1DBF6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003" y="3883403"/>
            <a:ext cx="6212741" cy="716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6079" y="6573765"/>
            <a:ext cx="3183006" cy="104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605858" y="6809159"/>
            <a:ext cx="3804479" cy="60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1576" y="6371437"/>
            <a:ext cx="2414121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5290" y="1956956"/>
            <a:ext cx="1191193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813" y="825582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617" y="9224715"/>
            <a:ext cx="15831719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018" y="3865522"/>
            <a:ext cx="18156390" cy="65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8724" y="12018732"/>
            <a:ext cx="4789682" cy="6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617" y="4348919"/>
            <a:ext cx="15831719" cy="41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4765" y="2906756"/>
            <a:ext cx="1277865" cy="78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5800" y="2524235"/>
            <a:ext cx="5840435" cy="273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8764" y="3281230"/>
            <a:ext cx="3424473" cy="91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18760" y="4730617"/>
            <a:ext cx="4220708" cy="9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18764" y="6171449"/>
            <a:ext cx="3307835" cy="91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18764" y="7736049"/>
            <a:ext cx="1248802" cy="914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"/>
          <p:cNvGrpSpPr/>
          <p:nvPr/>
        </p:nvGrpSpPr>
        <p:grpSpPr>
          <a:xfrm>
            <a:off x="838287" y="4624561"/>
            <a:ext cx="10209524" cy="838095"/>
            <a:chOff x="838287" y="4624561"/>
            <a:chExt cx="10209524" cy="838095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8287" y="4624561"/>
              <a:ext cx="10209524" cy="8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63388" y="4806805"/>
              <a:ext cx="5101449" cy="417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3592299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18764" y="9155468"/>
            <a:ext cx="1248802" cy="91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1DBF6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006" y="3883408"/>
            <a:ext cx="6212743" cy="71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6083" y="6573761"/>
            <a:ext cx="4375944" cy="104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605858" y="6809159"/>
            <a:ext cx="3804479" cy="6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423862" y="7030050"/>
            <a:ext cx="3810237" cy="16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57525" y="6292173"/>
            <a:ext cx="2833017" cy="193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658" y="3984780"/>
            <a:ext cx="3593010" cy="105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2145" y="5688954"/>
            <a:ext cx="10248887" cy="52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992" y="1281525"/>
            <a:ext cx="5888267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5290" y="1956956"/>
            <a:ext cx="3113265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813" y="825582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050" y="5357792"/>
            <a:ext cx="2604691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97980" y="4098447"/>
            <a:ext cx="2041044" cy="8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70959" y="3142232"/>
            <a:ext cx="1660044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44458" y="852872"/>
            <a:ext cx="16693847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657383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643208" y="11124923"/>
            <a:ext cx="7420959" cy="177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125085" y="11845360"/>
            <a:ext cx="3413519" cy="20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0963" y="7628595"/>
            <a:ext cx="7584471" cy="376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3992" y="1281525"/>
            <a:ext cx="5516568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5290" y="1956956"/>
            <a:ext cx="3113265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812" y="825583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050" y="4095421"/>
            <a:ext cx="2798109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658" y="5197209"/>
            <a:ext cx="3347098" cy="10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70959" y="3142232"/>
            <a:ext cx="1660044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44458" y="852872"/>
            <a:ext cx="16693847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657383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2936" y="4760717"/>
            <a:ext cx="12048011" cy="233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5802" y="5718343"/>
            <a:ext cx="4829020" cy="482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330" y="5718343"/>
            <a:ext cx="4829020" cy="482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5213" y="5688168"/>
            <a:ext cx="4829020" cy="482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3992" y="1281525"/>
            <a:ext cx="5516568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5290" y="1956956"/>
            <a:ext cx="3113265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812" y="825583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7050" y="4095421"/>
            <a:ext cx="2798109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658" y="5197209"/>
            <a:ext cx="3347098" cy="10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70959" y="3142232"/>
            <a:ext cx="1660044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44458" y="852872"/>
            <a:ext cx="16693847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657383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83700" y="4068361"/>
            <a:ext cx="2156274" cy="195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99832" y="7545589"/>
            <a:ext cx="2132637" cy="154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745814" y="7474480"/>
            <a:ext cx="2132637" cy="15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46384" y="7460318"/>
            <a:ext cx="2132637" cy="15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1DBF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003" y="3883403"/>
            <a:ext cx="6212741" cy="716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6079" y="6573765"/>
            <a:ext cx="4902516" cy="104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605858" y="6809159"/>
            <a:ext cx="3804479" cy="6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423862" y="7030050"/>
            <a:ext cx="3810237" cy="16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50955" y="5738897"/>
            <a:ext cx="2719627" cy="2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3992" y="1281525"/>
            <a:ext cx="5330718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5290" y="1956956"/>
            <a:ext cx="3971790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813" y="825582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050" y="6520278"/>
            <a:ext cx="2348240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6308" y="3623591"/>
            <a:ext cx="2098830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0959" y="3142232"/>
            <a:ext cx="1660044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4458" y="852872"/>
            <a:ext cx="16693847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657383" y="6963393"/>
            <a:ext cx="12362453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7658" y="3984780"/>
            <a:ext cx="3224141" cy="105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7050" y="5237611"/>
            <a:ext cx="1702921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700113" y="3669465"/>
            <a:ext cx="3036417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630241" y="3623591"/>
            <a:ext cx="1085211" cy="8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30562" y="5129601"/>
            <a:ext cx="1790408" cy="179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76296" y="6847771"/>
            <a:ext cx="1559860" cy="8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220265" y="5129601"/>
            <a:ext cx="2988545" cy="233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33943" y="9457697"/>
            <a:ext cx="2434944" cy="190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98732" y="8182766"/>
            <a:ext cx="2966004" cy="7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768887" y="8942835"/>
            <a:ext cx="2937659" cy="293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706546" y="5382387"/>
            <a:ext cx="2408768" cy="147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561705" y="5688417"/>
            <a:ext cx="3238190" cy="116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037295" y="7251170"/>
            <a:ext cx="2908172" cy="151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003310" y="9548221"/>
            <a:ext cx="2594566" cy="19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6058342" y="9604863"/>
            <a:ext cx="1832639" cy="183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115314" y="11603210"/>
            <a:ext cx="1660698" cy="166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8799894" y="4987512"/>
            <a:ext cx="1869631" cy="186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9106977" y="6784905"/>
            <a:ext cx="1867594" cy="86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229569" y="5369109"/>
            <a:ext cx="2759609" cy="1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0281361" y="7520346"/>
            <a:ext cx="2077462" cy="20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0311492" y="9960671"/>
            <a:ext cx="2000109" cy="90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0349631" y="10993508"/>
            <a:ext cx="2122733" cy="212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420588" y="11481463"/>
            <a:ext cx="28575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e31a78152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3992" y="1281525"/>
            <a:ext cx="5330718" cy="17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e31a78152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5290" y="1956956"/>
            <a:ext cx="3971790" cy="8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e31a78152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813" y="825582"/>
            <a:ext cx="2556373" cy="256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e31a781523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050" y="6520278"/>
            <a:ext cx="2348240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e31a781523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0959" y="3142232"/>
            <a:ext cx="16600445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e31a781523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4458" y="852872"/>
            <a:ext cx="16693849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e31a781523_0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4472" y="2962246"/>
            <a:ext cx="5876678" cy="4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e31a781523_0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657383" y="6963393"/>
            <a:ext cx="12362454" cy="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e31a781523_0_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7658" y="3984780"/>
            <a:ext cx="3224141" cy="105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e31a781523_0_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7050" y="5237611"/>
            <a:ext cx="1702921" cy="82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e31a781523_0_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2550" y="3691985"/>
            <a:ext cx="15645750" cy="4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e31a781523_0_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2550" y="8462292"/>
            <a:ext cx="15645750" cy="427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e31a781523_0_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84000" y="3428998"/>
            <a:ext cx="4401958" cy="4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e31a781523_0_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70950" y="8144252"/>
            <a:ext cx="3854116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e31a781523_0_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650863" y="1245838"/>
            <a:ext cx="28575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2021-06-29T20:34:29Z</dcterms:created>
  <dc:creator>officegen</dc:creator>
</cp:coreProperties>
</file>